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7559675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237197"/>
            <a:ext cx="6425724" cy="263188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3970580"/>
            <a:ext cx="5669756" cy="1825171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93FE-B8F9-9743-B56A-293D661447E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39C6D-FFA9-1C40-8470-CE48B5A0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9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93FE-B8F9-9743-B56A-293D661447E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39C6D-FFA9-1C40-8470-CE48B5A0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35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402483"/>
            <a:ext cx="1630055" cy="64064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402483"/>
            <a:ext cx="4795669" cy="64064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93FE-B8F9-9743-B56A-293D661447E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39C6D-FFA9-1C40-8470-CE48B5A0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0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93FE-B8F9-9743-B56A-293D661447E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39C6D-FFA9-1C40-8470-CE48B5A0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4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1884671"/>
            <a:ext cx="6520220" cy="3144614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5059035"/>
            <a:ext cx="6520220" cy="165367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93FE-B8F9-9743-B56A-293D661447E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39C6D-FFA9-1C40-8470-CE48B5A0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0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012414"/>
            <a:ext cx="3212862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012414"/>
            <a:ext cx="3212862" cy="479654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93FE-B8F9-9743-B56A-293D661447E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39C6D-FFA9-1C40-8470-CE48B5A0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00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402484"/>
            <a:ext cx="6520220" cy="14611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1853171"/>
            <a:ext cx="3198096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2761381"/>
            <a:ext cx="3198096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1853171"/>
            <a:ext cx="3213847" cy="908210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2761381"/>
            <a:ext cx="3213847" cy="40615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93FE-B8F9-9743-B56A-293D661447E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39C6D-FFA9-1C40-8470-CE48B5A0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4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93FE-B8F9-9743-B56A-293D661447E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39C6D-FFA9-1C40-8470-CE48B5A0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3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93FE-B8F9-9743-B56A-293D661447E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39C6D-FFA9-1C40-8470-CE48B5A0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789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03978"/>
            <a:ext cx="2438192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088455"/>
            <a:ext cx="3827085" cy="537226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267902"/>
            <a:ext cx="2438192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93FE-B8F9-9743-B56A-293D661447E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39C6D-FFA9-1C40-8470-CE48B5A0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67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03978"/>
            <a:ext cx="2438192" cy="1763924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088455"/>
            <a:ext cx="3827085" cy="5372269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2267902"/>
            <a:ext cx="2438192" cy="4201570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093FE-B8F9-9743-B56A-293D661447E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39C6D-FFA9-1C40-8470-CE48B5A0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05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402484"/>
            <a:ext cx="6520220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012414"/>
            <a:ext cx="652022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7006700"/>
            <a:ext cx="170092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093FE-B8F9-9743-B56A-293D661447E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7006700"/>
            <a:ext cx="255139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7006700"/>
            <a:ext cx="170092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39C6D-FFA9-1C40-8470-CE48B5A0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8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0CF23C32-2871-8B44-BB33-2005BDBFFB98}"/>
              </a:ext>
            </a:extLst>
          </p:cNvPr>
          <p:cNvSpPr txBox="1">
            <a:spLocks/>
          </p:cNvSpPr>
          <p:nvPr/>
        </p:nvSpPr>
        <p:spPr>
          <a:xfrm>
            <a:off x="308473" y="697626"/>
            <a:ext cx="8693626" cy="89957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>
                <a:solidFill>
                  <a:srgbClr val="C00000"/>
                </a:solidFill>
                <a:latin typeface="Myriad Pro" panose="020B0503030403020204" pitchFamily="34" charset="0"/>
              </a:rPr>
              <a:t>NPW #HeartofHealthcare </a:t>
            </a:r>
          </a:p>
          <a:p>
            <a:pPr algn="l"/>
            <a:r>
              <a:rPr lang="en-US" b="1" dirty="0">
                <a:solidFill>
                  <a:srgbClr val="C00000"/>
                </a:solidFill>
                <a:latin typeface="Myriad Pro" panose="020B0503030403020204" pitchFamily="34" charset="0"/>
              </a:rPr>
              <a:t>competition slide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82126E8-7431-094A-85F9-3727F958BAB4}"/>
              </a:ext>
            </a:extLst>
          </p:cNvPr>
          <p:cNvSpPr txBox="1">
            <a:spLocks/>
          </p:cNvSpPr>
          <p:nvPr/>
        </p:nvSpPr>
        <p:spPr>
          <a:xfrm>
            <a:off x="308473" y="1597200"/>
            <a:ext cx="6764356" cy="4796544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543" dirty="0">
              <a:latin typeface="Myriad Pro" panose="020B0503030403020204" pitchFamily="34" charset="0"/>
            </a:endParaRPr>
          </a:p>
          <a:p>
            <a:pPr algn="l"/>
            <a:r>
              <a:rPr lang="en-US" sz="1543" b="1" dirty="0">
                <a:solidFill>
                  <a:srgbClr val="C00000"/>
                </a:solidFill>
                <a:latin typeface="Myriad Pro" panose="020B0503030403020204" pitchFamily="34" charset="0"/>
              </a:rPr>
              <a:t>Step 1: Insert your image</a:t>
            </a:r>
          </a:p>
          <a:p>
            <a:pPr algn="l"/>
            <a:r>
              <a:rPr lang="en-US" sz="1543" dirty="0">
                <a:latin typeface="Myriad Pro" panose="020B0503030403020204" pitchFamily="34" charset="0"/>
              </a:rPr>
              <a:t>Place your image so it completely covers the slide.</a:t>
            </a:r>
          </a:p>
          <a:p>
            <a:pPr algn="l"/>
            <a:endParaRPr lang="en-US" sz="1543" b="1" dirty="0">
              <a:solidFill>
                <a:srgbClr val="206FB7"/>
              </a:solidFill>
              <a:latin typeface="Myriad Pro" panose="020B0503030403020204" pitchFamily="34" charset="0"/>
            </a:endParaRPr>
          </a:p>
          <a:p>
            <a:pPr algn="l"/>
            <a:r>
              <a:rPr lang="en-US" sz="1543" b="1" dirty="0">
                <a:solidFill>
                  <a:srgbClr val="C00000"/>
                </a:solidFill>
                <a:latin typeface="Myriad Pro" panose="020B0503030403020204" pitchFamily="34" charset="0"/>
              </a:rPr>
              <a:t>Step 2: Send to back</a:t>
            </a:r>
          </a:p>
          <a:p>
            <a:pPr algn="l"/>
            <a:r>
              <a:rPr lang="en-US" sz="1543" dirty="0">
                <a:latin typeface="Myriad Pro" panose="020B0503030403020204" pitchFamily="34" charset="0"/>
              </a:rPr>
              <a:t>To make sure your image sits behind the branding frame, on the </a:t>
            </a:r>
            <a:r>
              <a:rPr lang="en-US" sz="1543" b="1" dirty="0">
                <a:latin typeface="Myriad Pro" panose="020B0503030403020204" pitchFamily="34" charset="0"/>
              </a:rPr>
              <a:t>Home</a:t>
            </a:r>
            <a:r>
              <a:rPr lang="en-US" sz="1543" dirty="0">
                <a:latin typeface="Myriad Pro" panose="020B0503030403020204" pitchFamily="34" charset="0"/>
              </a:rPr>
              <a:t> tab </a:t>
            </a:r>
            <a:br>
              <a:rPr lang="en-US" sz="1543" dirty="0">
                <a:latin typeface="Myriad Pro" panose="020B0503030403020204" pitchFamily="34" charset="0"/>
              </a:rPr>
            </a:br>
            <a:r>
              <a:rPr lang="en-US" sz="1543" dirty="0">
                <a:latin typeface="Myriad Pro" panose="020B0503030403020204" pitchFamily="34" charset="0"/>
              </a:rPr>
              <a:t>(with your image selected), click </a:t>
            </a:r>
            <a:r>
              <a:rPr lang="en-US" sz="1543" b="1" dirty="0">
                <a:latin typeface="Myriad Pro" panose="020B0503030403020204" pitchFamily="34" charset="0"/>
              </a:rPr>
              <a:t>Arrange</a:t>
            </a:r>
            <a:r>
              <a:rPr lang="en-US" sz="1543" dirty="0">
                <a:latin typeface="Myriad Pro" panose="020B0503030403020204" pitchFamily="34" charset="0"/>
              </a:rPr>
              <a:t> and </a:t>
            </a:r>
            <a:r>
              <a:rPr lang="en-US" sz="1543" b="1" dirty="0">
                <a:latin typeface="Myriad Pro" panose="020B0503030403020204" pitchFamily="34" charset="0"/>
              </a:rPr>
              <a:t>Send to Back</a:t>
            </a:r>
            <a:r>
              <a:rPr lang="en-US" sz="1543" dirty="0">
                <a:latin typeface="Myriad Pro" panose="020B0503030403020204" pitchFamily="34" charset="0"/>
              </a:rPr>
              <a:t>. </a:t>
            </a:r>
            <a:br>
              <a:rPr lang="en-US" sz="1543" dirty="0">
                <a:latin typeface="Myriad Pro" panose="020B0503030403020204" pitchFamily="34" charset="0"/>
              </a:rPr>
            </a:br>
            <a:r>
              <a:rPr lang="en-US" sz="1543" dirty="0">
                <a:latin typeface="Myriad Pro" panose="020B0503030403020204" pitchFamily="34" charset="0"/>
              </a:rPr>
              <a:t>Your image should sit behind the frame.</a:t>
            </a:r>
          </a:p>
          <a:p>
            <a:pPr algn="l"/>
            <a:endParaRPr lang="en-US" sz="1543" dirty="0">
              <a:latin typeface="Myriad Pro" panose="020B0503030403020204" pitchFamily="34" charset="0"/>
            </a:endParaRPr>
          </a:p>
          <a:p>
            <a:pPr algn="l"/>
            <a:r>
              <a:rPr lang="en-US" sz="1543" b="1" dirty="0">
                <a:solidFill>
                  <a:srgbClr val="C00000"/>
                </a:solidFill>
                <a:latin typeface="Myriad Pro" panose="020B0503030403020204" pitchFamily="34" charset="0"/>
              </a:rPr>
              <a:t>Step 3: Export</a:t>
            </a:r>
          </a:p>
          <a:p>
            <a:pPr algn="l"/>
            <a:r>
              <a:rPr lang="en-US" sz="1543" dirty="0">
                <a:latin typeface="Myriad Pro" panose="020B0503030403020204" pitchFamily="34" charset="0"/>
              </a:rPr>
              <a:t>Once you are happy with your slide, you need to press File &gt; Export. </a:t>
            </a:r>
          </a:p>
          <a:p>
            <a:pPr algn="l"/>
            <a:r>
              <a:rPr lang="en-US" sz="1543" dirty="0">
                <a:latin typeface="Myriad Pro" panose="020B0503030403020204" pitchFamily="34" charset="0"/>
              </a:rPr>
              <a:t>A dialogue box will pop up, at the bottom of this box with a </a:t>
            </a:r>
            <a:r>
              <a:rPr lang="en-US" sz="1543" b="1" dirty="0">
                <a:latin typeface="Myriad Pro" panose="020B0503030403020204" pitchFamily="34" charset="0"/>
              </a:rPr>
              <a:t>drop-down menu</a:t>
            </a:r>
            <a:r>
              <a:rPr lang="en-US" sz="1543" dirty="0">
                <a:latin typeface="Myriad Pro" panose="020B0503030403020204" pitchFamily="34" charset="0"/>
              </a:rPr>
              <a:t>. </a:t>
            </a:r>
          </a:p>
          <a:p>
            <a:pPr algn="l"/>
            <a:r>
              <a:rPr lang="en-US" sz="1543" dirty="0">
                <a:latin typeface="Myriad Pro" panose="020B0503030403020204" pitchFamily="34" charset="0"/>
              </a:rPr>
              <a:t>You MUST select </a:t>
            </a:r>
            <a:r>
              <a:rPr lang="en-US" sz="1543" b="1" dirty="0">
                <a:latin typeface="Myriad Pro" panose="020B0503030403020204" pitchFamily="34" charset="0"/>
              </a:rPr>
              <a:t>JPG</a:t>
            </a:r>
            <a:r>
              <a:rPr lang="en-US" sz="1543" dirty="0">
                <a:latin typeface="Myriad Pro" panose="020B0503030403020204" pitchFamily="34" charset="0"/>
              </a:rPr>
              <a:t>. Then name your file and save it where you wish. </a:t>
            </a:r>
          </a:p>
          <a:p>
            <a:pPr algn="l"/>
            <a:r>
              <a:rPr lang="en-US" sz="1543" dirty="0">
                <a:latin typeface="Myriad Pro" panose="020B0503030403020204" pitchFamily="34" charset="0"/>
              </a:rPr>
              <a:t>Jpg is a widely accepted image format for all social media platforms.</a:t>
            </a:r>
          </a:p>
          <a:p>
            <a:pPr algn="l"/>
            <a:endParaRPr lang="en-US" sz="1543" dirty="0">
              <a:latin typeface="Myriad Pro" panose="020B0503030403020204" pitchFamily="34" charset="0"/>
            </a:endParaRPr>
          </a:p>
          <a:p>
            <a:pPr algn="l"/>
            <a:r>
              <a:rPr lang="en-US" sz="1543" dirty="0">
                <a:latin typeface="Myriad Pro" panose="020B0503030403020204" pitchFamily="34" charset="0"/>
              </a:rPr>
              <a:t>NB. Don’t worry if your image appears outside of the frame edges before you export. Only the red frame and its contents will be exported. </a:t>
            </a:r>
          </a:p>
          <a:p>
            <a:pPr algn="l"/>
            <a:endParaRPr lang="en-US" sz="1543" dirty="0">
              <a:latin typeface="Myriad Pro" panose="020B0503030403020204" pitchFamily="34" charset="0"/>
            </a:endParaRPr>
          </a:p>
          <a:p>
            <a:pPr algn="l"/>
            <a:endParaRPr lang="en-US" sz="1543" dirty="0"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9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917014F-5153-A649-8BD3-49FB59D5D9CA}"/>
              </a:ext>
            </a:extLst>
          </p:cNvPr>
          <p:cNvSpPr txBox="1"/>
          <p:nvPr/>
        </p:nvSpPr>
        <p:spPr>
          <a:xfrm>
            <a:off x="2148289" y="7821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A screen shot of a computer&#10;&#10;Description automatically generated">
            <a:extLst>
              <a:ext uri="{FF2B5EF4-FFF2-40B4-BE49-F238E27FC236}">
                <a16:creationId xmlns:a16="http://schemas.microsoft.com/office/drawing/2014/main" id="{7E158BD2-F627-E54A-A4F9-C1D06FEED3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59675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470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160</Words>
  <Application>Microsoft Office PowerPoint</Application>
  <PresentationFormat>Custom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Myriad Pro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Murphy</dc:creator>
  <cp:lastModifiedBy>Thadcha</cp:lastModifiedBy>
  <cp:revision>6</cp:revision>
  <dcterms:created xsi:type="dcterms:W3CDTF">2020-11-02T09:35:31Z</dcterms:created>
  <dcterms:modified xsi:type="dcterms:W3CDTF">2020-11-02T14:06:24Z</dcterms:modified>
</cp:coreProperties>
</file>